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61" r:id="rId4"/>
    <p:sldId id="262" r:id="rId5"/>
    <p:sldId id="263" r:id="rId6"/>
    <p:sldId id="264" r:id="rId7"/>
    <p:sldId id="256" r:id="rId8"/>
    <p:sldId id="271" r:id="rId9"/>
    <p:sldId id="265" r:id="rId10"/>
    <p:sldId id="269" r:id="rId11"/>
    <p:sldId id="268" r:id="rId12"/>
    <p:sldId id="270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2C7"/>
    <a:srgbClr val="E3F4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28" autoAdjust="0"/>
    <p:restoredTop sz="88466" autoAdjust="0"/>
  </p:normalViewPr>
  <p:slideViewPr>
    <p:cSldViewPr snapToGrid="0">
      <p:cViewPr>
        <p:scale>
          <a:sx n="66" d="100"/>
          <a:sy n="66" d="100"/>
        </p:scale>
        <p:origin x="768" y="18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6CD81-9330-4267-B2D6-F7F49D0E0F39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24A-6F55-4ED4-A4DC-203C110A94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517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0824A-6F55-4ED4-A4DC-203C110A94E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91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0824A-6F55-4ED4-A4DC-203C110A94E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431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0824A-6F55-4ED4-A4DC-203C110A94E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64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0824A-6F55-4ED4-A4DC-203C110A94E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01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0824A-6F55-4ED4-A4DC-203C110A94E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682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290260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834745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63436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3417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65525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6208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18456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02649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16011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873410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496379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D2E7C-57B7-4267-BBF0-F107B7463DA0}" type="datetimeFigureOut">
              <a:rPr lang="en-US" smtClean="0"/>
              <a:t>12/19/2021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E3797-AFE9-4477-AE3A-93C46FCA1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435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011" y="1097614"/>
            <a:ext cx="3042168" cy="7742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6421" y="1097614"/>
            <a:ext cx="3337867" cy="8937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8067" y="1671434"/>
            <a:ext cx="6132442" cy="29433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4334" y="4184523"/>
            <a:ext cx="4374761" cy="8605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4883" y="2223985"/>
            <a:ext cx="1719641" cy="91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2033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8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39" y="121920"/>
            <a:ext cx="7157438" cy="6568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8001291" y="1258307"/>
            <a:ext cx="35702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Cắm</a:t>
            </a:r>
            <a:r>
              <a:rPr lang="en-US" sz="5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ổ </a:t>
            </a:r>
            <a:r>
              <a:rPr lang="en-US" sz="5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endParaRPr lang="en-US" sz="54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7087" y="4050748"/>
            <a:ext cx="1429590" cy="138597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569844" y="2481884"/>
            <a:ext cx="44331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i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ổ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giật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chuôi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giùm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11955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77" y="136206"/>
            <a:ext cx="7119404" cy="6615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7773462" y="946201"/>
            <a:ext cx="379943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Bê</a:t>
            </a:r>
            <a:r>
              <a:rPr lang="en-US" sz="4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4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44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640" y="2851296"/>
            <a:ext cx="2589209" cy="251021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465669" y="1883636"/>
            <a:ext cx="462215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0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nhanh.Nước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vuột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tay.Em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khuyên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dĩa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lót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bỏng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té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6198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39" y="162370"/>
            <a:ext cx="7122321" cy="65584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97360" y="880844"/>
            <a:ext cx="42370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4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4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4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endParaRPr lang="en-US" sz="44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970" y="2160988"/>
            <a:ext cx="1429590" cy="13859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58270" y="1883636"/>
            <a:ext cx="43687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4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nhọn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mình.Chị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nhọn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trúng.Em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bạn:bạn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53513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110" y="1368512"/>
            <a:ext cx="6307007" cy="4265271"/>
          </a:xfrm>
          <a:prstGeom prst="rect">
            <a:avLst/>
          </a:prstGeom>
        </p:spPr>
      </p:pic>
      <p:pic>
        <p:nvPicPr>
          <p:cNvPr id="1026" name="Picture 2" descr="Teacher Png - Female Teacher Clipart Transparent PNG - 956x750 - Free  Download on Nice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5" y="2230026"/>
            <a:ext cx="5757545" cy="47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0333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43275" cy="6858000"/>
          </a:xfrm>
          <a:prstGeom prst="rect">
            <a:avLst/>
          </a:prstGeom>
        </p:spPr>
      </p:pic>
      <p:pic>
        <p:nvPicPr>
          <p:cNvPr id="8" name="Picture 2" descr="Happy family cartoon against a beau, Art Print | Barewalls Posters &amp;amp; Prints  | bwc286197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209" y="162045"/>
            <a:ext cx="8046412" cy="791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682197" y="2110204"/>
            <a:ext cx="58790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 algn="ctr">
              <a:lnSpc>
                <a:spcPct val="150000"/>
              </a:lnSpc>
            </a:pPr>
            <a:r>
              <a:rPr lang="en-US" sz="3600" b="1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Mục</a:t>
            </a:r>
            <a:r>
              <a:rPr lang="en-US" sz="3600" b="1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tiêu</a:t>
            </a:r>
            <a:r>
              <a:rPr lang="en-US" sz="36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cần</a:t>
            </a:r>
            <a:r>
              <a:rPr lang="en-US" sz="3600" b="1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đạt</a:t>
            </a:r>
            <a:endParaRPr lang="en-US" sz="3600" b="1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74638" indent="-274638">
              <a:lnSpc>
                <a:spcPct val="150000"/>
              </a:lnSpc>
              <a:buFontTx/>
              <a:buChar char="-"/>
            </a:pPr>
            <a:r>
              <a:rPr lang="nl-NL" sz="2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Sử </a:t>
            </a:r>
            <a:r>
              <a:rPr lang="nl-NL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dụng đúng cách một số đồ dùng, thiết bị trong gia </a:t>
            </a:r>
            <a:r>
              <a:rPr lang="nl-NL" sz="2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đình</a:t>
            </a: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74638" indent="-274638">
              <a:lnSpc>
                <a:spcPct val="150000"/>
              </a:lnSpc>
              <a:buFontTx/>
              <a:buChar char="-"/>
            </a:pPr>
            <a:r>
              <a:rPr lang="en-US" sz="28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Nhận</a:t>
            </a: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biết</a:t>
            </a: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đồ</a:t>
            </a: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dùng</a:t>
            </a: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nguy</a:t>
            </a:r>
            <a:r>
              <a:rPr lang="en-US" sz="28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hiểm</a:t>
            </a:r>
            <a:endParaRPr lang="en-US" sz="2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30719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2919"/>
            <a:ext cx="12298681" cy="7353066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4655820" y="944880"/>
            <a:ext cx="5875020" cy="1744980"/>
          </a:xfrm>
          <a:prstGeom prst="ellipse">
            <a:avLst/>
          </a:prstGeom>
          <a:solidFill>
            <a:srgbClr val="FDF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221480" y="2385060"/>
            <a:ext cx="8077201" cy="647701"/>
          </a:xfrm>
          <a:custGeom>
            <a:avLst/>
            <a:gdLst>
              <a:gd name="connsiteX0" fmla="*/ 0 w 8027623"/>
              <a:gd name="connsiteY0" fmla="*/ 0 h 486137"/>
              <a:gd name="connsiteX1" fmla="*/ 8027623 w 8027623"/>
              <a:gd name="connsiteY1" fmla="*/ 0 h 486137"/>
              <a:gd name="connsiteX2" fmla="*/ 8027623 w 8027623"/>
              <a:gd name="connsiteY2" fmla="*/ 486137 h 486137"/>
              <a:gd name="connsiteX3" fmla="*/ 0 w 8027623"/>
              <a:gd name="connsiteY3" fmla="*/ 486137 h 486137"/>
              <a:gd name="connsiteX4" fmla="*/ 0 w 8027623"/>
              <a:gd name="connsiteY4" fmla="*/ 0 h 486137"/>
              <a:gd name="connsiteX0" fmla="*/ 0 w 8027623"/>
              <a:gd name="connsiteY0" fmla="*/ 0 h 533786"/>
              <a:gd name="connsiteX1" fmla="*/ 8027623 w 8027623"/>
              <a:gd name="connsiteY1" fmla="*/ 0 h 533786"/>
              <a:gd name="connsiteX2" fmla="*/ 8027623 w 8027623"/>
              <a:gd name="connsiteY2" fmla="*/ 486137 h 533786"/>
              <a:gd name="connsiteX3" fmla="*/ 3950922 w 8027623"/>
              <a:gd name="connsiteY3" fmla="*/ 533786 h 533786"/>
              <a:gd name="connsiteX4" fmla="*/ 0 w 8027623"/>
              <a:gd name="connsiteY4" fmla="*/ 486137 h 533786"/>
              <a:gd name="connsiteX5" fmla="*/ 0 w 8027623"/>
              <a:gd name="connsiteY5" fmla="*/ 0 h 533786"/>
              <a:gd name="connsiteX0" fmla="*/ 0 w 8027623"/>
              <a:gd name="connsiteY0" fmla="*/ 0 h 503306"/>
              <a:gd name="connsiteX1" fmla="*/ 8027623 w 8027623"/>
              <a:gd name="connsiteY1" fmla="*/ 0 h 503306"/>
              <a:gd name="connsiteX2" fmla="*/ 8027623 w 8027623"/>
              <a:gd name="connsiteY2" fmla="*/ 486137 h 503306"/>
              <a:gd name="connsiteX3" fmla="*/ 4903422 w 8027623"/>
              <a:gd name="connsiteY3" fmla="*/ 503306 h 503306"/>
              <a:gd name="connsiteX4" fmla="*/ 0 w 8027623"/>
              <a:gd name="connsiteY4" fmla="*/ 486137 h 503306"/>
              <a:gd name="connsiteX5" fmla="*/ 0 w 8027623"/>
              <a:gd name="connsiteY5" fmla="*/ 0 h 503306"/>
              <a:gd name="connsiteX0" fmla="*/ 0 w 8027623"/>
              <a:gd name="connsiteY0" fmla="*/ 0 h 571886"/>
              <a:gd name="connsiteX1" fmla="*/ 8027623 w 8027623"/>
              <a:gd name="connsiteY1" fmla="*/ 0 h 571886"/>
              <a:gd name="connsiteX2" fmla="*/ 8027623 w 8027623"/>
              <a:gd name="connsiteY2" fmla="*/ 486137 h 571886"/>
              <a:gd name="connsiteX3" fmla="*/ 5048202 w 8027623"/>
              <a:gd name="connsiteY3" fmla="*/ 571886 h 571886"/>
              <a:gd name="connsiteX4" fmla="*/ 0 w 8027623"/>
              <a:gd name="connsiteY4" fmla="*/ 486137 h 571886"/>
              <a:gd name="connsiteX5" fmla="*/ 0 w 8027623"/>
              <a:gd name="connsiteY5" fmla="*/ 0 h 571886"/>
              <a:gd name="connsiteX0" fmla="*/ 0 w 8027623"/>
              <a:gd name="connsiteY0" fmla="*/ 0 h 571886"/>
              <a:gd name="connsiteX1" fmla="*/ 8027623 w 8027623"/>
              <a:gd name="connsiteY1" fmla="*/ 0 h 571886"/>
              <a:gd name="connsiteX2" fmla="*/ 8027623 w 8027623"/>
              <a:gd name="connsiteY2" fmla="*/ 486137 h 571886"/>
              <a:gd name="connsiteX3" fmla="*/ 5787342 w 8027623"/>
              <a:gd name="connsiteY3" fmla="*/ 472825 h 571886"/>
              <a:gd name="connsiteX4" fmla="*/ 5048202 w 8027623"/>
              <a:gd name="connsiteY4" fmla="*/ 571886 h 571886"/>
              <a:gd name="connsiteX5" fmla="*/ 0 w 8027623"/>
              <a:gd name="connsiteY5" fmla="*/ 486137 h 571886"/>
              <a:gd name="connsiteX6" fmla="*/ 0 w 8027623"/>
              <a:gd name="connsiteY6" fmla="*/ 0 h 571886"/>
              <a:gd name="connsiteX0" fmla="*/ 0 w 8027623"/>
              <a:gd name="connsiteY0" fmla="*/ 0 h 617606"/>
              <a:gd name="connsiteX1" fmla="*/ 8027623 w 8027623"/>
              <a:gd name="connsiteY1" fmla="*/ 0 h 617606"/>
              <a:gd name="connsiteX2" fmla="*/ 8027623 w 8027623"/>
              <a:gd name="connsiteY2" fmla="*/ 486137 h 617606"/>
              <a:gd name="connsiteX3" fmla="*/ 5787342 w 8027623"/>
              <a:gd name="connsiteY3" fmla="*/ 472825 h 617606"/>
              <a:gd name="connsiteX4" fmla="*/ 5109162 w 8027623"/>
              <a:gd name="connsiteY4" fmla="*/ 617606 h 617606"/>
              <a:gd name="connsiteX5" fmla="*/ 0 w 8027623"/>
              <a:gd name="connsiteY5" fmla="*/ 486137 h 617606"/>
              <a:gd name="connsiteX6" fmla="*/ 0 w 8027623"/>
              <a:gd name="connsiteY6" fmla="*/ 0 h 61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27623" h="617606">
                <a:moveTo>
                  <a:pt x="0" y="0"/>
                </a:moveTo>
                <a:lnTo>
                  <a:pt x="8027623" y="0"/>
                </a:lnTo>
                <a:lnTo>
                  <a:pt x="8027623" y="486137"/>
                </a:lnTo>
                <a:cubicBezTo>
                  <a:pt x="7296103" y="504560"/>
                  <a:pt x="6518862" y="454402"/>
                  <a:pt x="5787342" y="472825"/>
                </a:cubicBezTo>
                <a:lnTo>
                  <a:pt x="5109162" y="617606"/>
                </a:lnTo>
                <a:lnTo>
                  <a:pt x="0" y="486137"/>
                </a:lnTo>
                <a:lnTo>
                  <a:pt x="0" y="0"/>
                </a:lnTo>
                <a:close/>
              </a:path>
            </a:pathLst>
          </a:custGeom>
          <a:solidFill>
            <a:srgbClr val="BB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7377545" y="311727"/>
            <a:ext cx="1454728" cy="27016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2963487" y="2839123"/>
            <a:ext cx="1692333" cy="88347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228216" y="2593041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650019" y="4681817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6704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1710466" y="3722594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7003228" y="990151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331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548640" y="1173032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2979868" y="4518660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3572048" y="3734024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4485938" y="2949388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980887" y="2644364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528046" y="690058"/>
            <a:ext cx="1184361" cy="78463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47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43840"/>
            <a:ext cx="7924800" cy="719328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19145" y="-1149191"/>
            <a:ext cx="255390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54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12 Alex" panose="03000800000000020000" pitchFamily="66" charset="2"/>
                <a:ea typeface="华文琥珀" pitchFamily="2" charset="-122"/>
              </a:rPr>
              <a:t>Khôûi</a:t>
            </a:r>
            <a:r>
              <a:rPr lang="en-US" altLang="zh-CN" sz="5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12 Alex" panose="03000800000000020000" pitchFamily="66" charset="2"/>
                <a:ea typeface="华文琥珀" pitchFamily="2" charset="-122"/>
              </a:rPr>
              <a:t> </a:t>
            </a:r>
            <a:r>
              <a:rPr lang="en-US" altLang="zh-CN" sz="54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12 Alex" panose="03000800000000020000" pitchFamily="66" charset="2"/>
                <a:ea typeface="华文琥珀" pitchFamily="2" charset="-122"/>
              </a:rPr>
              <a:t>ñoäng</a:t>
            </a:r>
            <a:endParaRPr lang="en-US" altLang="zh-CN" sz="540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 12 Alex" panose="03000800000000020000" pitchFamily="66" charset="2"/>
              <a:ea typeface="华文琥珀" pitchFamily="2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360" y="3434302"/>
            <a:ext cx="6187440" cy="170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025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2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99128" y="5956919"/>
            <a:ext cx="113399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0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0" cap="none" spc="0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endParaRPr lang="en-US" sz="40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169" y="5659239"/>
            <a:ext cx="11671336" cy="1200329"/>
          </a:xfrm>
          <a:prstGeom prst="rect">
            <a:avLst/>
          </a:prstGeom>
          <a:solidFill>
            <a:srgbClr val="FEF2C7"/>
          </a:solidFill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 luận</a:t>
            </a:r>
            <a:r>
              <a:rPr lang="nl-NL" sz="36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Em cần cẩn thận khi sử dụng những đồ dùng, thiết </a:t>
            </a:r>
            <a:r>
              <a:rPr lang="nl-NL" sz="36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 như: dao, kéo, nồi nước sôi, ổ điện... </a:t>
            </a:r>
            <a:r>
              <a:rPr lang="nl-NL" sz="36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 thể gây nguy hiểm.</a:t>
            </a:r>
            <a:endParaRPr lang="en-US" sz="36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990" y="140275"/>
            <a:ext cx="9540240" cy="55389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Oval 1"/>
          <p:cNvSpPr/>
          <p:nvPr/>
        </p:nvSpPr>
        <p:spPr>
          <a:xfrm rot="20603928">
            <a:off x="3826147" y="4928191"/>
            <a:ext cx="1944547" cy="56715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20603928">
            <a:off x="7654861" y="4410039"/>
            <a:ext cx="1000536" cy="56715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155129" y="1527859"/>
            <a:ext cx="1307854" cy="6898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074831" y="2095019"/>
            <a:ext cx="2562040" cy="95342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449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2" grpId="0" animBg="1"/>
      <p:bldP spid="2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543" y="169605"/>
            <a:ext cx="6091238" cy="6472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515" y="990601"/>
            <a:ext cx="3808550" cy="2793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824" y="990601"/>
            <a:ext cx="3763718" cy="2793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613" y="3900569"/>
            <a:ext cx="3805535" cy="2789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162" y="3900569"/>
            <a:ext cx="3792620" cy="2789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50138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18" y="154448"/>
            <a:ext cx="7178602" cy="65916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8021964" y="1119591"/>
            <a:ext cx="35012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Bê</a:t>
            </a:r>
            <a:r>
              <a:rPr lang="en-US" sz="4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44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endParaRPr lang="en-US" sz="44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810" y="1988268"/>
            <a:ext cx="1429590" cy="13859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558270" y="1883636"/>
            <a:ext cx="43687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i="1" u="sng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b="1" i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run.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dĩa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8776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380</Words>
  <Application>Microsoft Office PowerPoint</Application>
  <PresentationFormat>Widescreen</PresentationFormat>
  <Paragraphs>19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SimSun</vt:lpstr>
      <vt:lpstr>华文琥珀</vt:lpstr>
      <vt:lpstr>Arial</vt:lpstr>
      <vt:lpstr>Calibri</vt:lpstr>
      <vt:lpstr>Calibri Light</vt:lpstr>
      <vt:lpstr>Times New Roman</vt:lpstr>
      <vt:lpstr>Vni 12 Alex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12</cp:revision>
  <dcterms:created xsi:type="dcterms:W3CDTF">2021-12-18T16:17:04Z</dcterms:created>
  <dcterms:modified xsi:type="dcterms:W3CDTF">2021-12-19T08:18:46Z</dcterms:modified>
</cp:coreProperties>
</file>